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8765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580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6444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954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6998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9703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356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3523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0531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3163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8966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9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4931" y="3973484"/>
            <a:ext cx="7398328" cy="334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</TotalTime>
  <Words>17</Words>
  <Application>Microsoft Office PowerPoint</Application>
  <PresentationFormat>On-screen Show (16:9)</PresentationFormat>
  <Paragraphs>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Shailee Upadhayay</cp:lastModifiedBy>
  <cp:revision>3</cp:revision>
  <dcterms:created xsi:type="dcterms:W3CDTF">2022-05-27T05:34:34Z</dcterms:created>
  <dcterms:modified xsi:type="dcterms:W3CDTF">2023-07-14T12:00:31Z</dcterms:modified>
</cp:coreProperties>
</file>